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61" r:id="rId2"/>
    <p:sldId id="262" r:id="rId3"/>
    <p:sldId id="263" r:id="rId4"/>
    <p:sldId id="264" r:id="rId5"/>
    <p:sldId id="265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9/26/2023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9/26/2023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9/26/2023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9/26/2023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9/26/2023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AB7AA-F8B5-2E89-1F37-31F0A441C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509" y="785690"/>
            <a:ext cx="10353762" cy="1257300"/>
          </a:xfrm>
        </p:spPr>
        <p:txBody>
          <a:bodyPr>
            <a:normAutofit fontScale="90000"/>
          </a:bodyPr>
          <a:lstStyle/>
          <a:p>
            <a:r>
              <a:rPr lang="en-US" sz="6700" dirty="0">
                <a:latin typeface="Impact" panose="020B0806030902050204" pitchFamily="34" charset="0"/>
              </a:rPr>
              <a:t>La </a:t>
            </a:r>
            <a:r>
              <a:rPr lang="en-US" sz="6700" dirty="0" err="1">
                <a:latin typeface="Impact" panose="020B0806030902050204" pitchFamily="34" charset="0"/>
              </a:rPr>
              <a:t>Deidad</a:t>
            </a:r>
            <a:r>
              <a:rPr lang="en-US" sz="6700" dirty="0">
                <a:latin typeface="Impact" panose="020B0806030902050204" pitchFamily="34" charset="0"/>
              </a:rPr>
              <a:t> del </a:t>
            </a:r>
            <a:r>
              <a:rPr lang="en-US" sz="6700" dirty="0" err="1">
                <a:latin typeface="Impact" panose="020B0806030902050204" pitchFamily="34" charset="0"/>
              </a:rPr>
              <a:t>Hijo</a:t>
            </a:r>
            <a:r>
              <a:rPr lang="en-US" sz="6700" dirty="0">
                <a:latin typeface="Impact" panose="020B0806030902050204" pitchFamily="34" charset="0"/>
              </a:rPr>
              <a:t> del Hombre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 NOPAL -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9518AA-5DC9-A285-3777-7955532EC1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9" b="18723"/>
          <a:stretch/>
        </p:blipFill>
        <p:spPr>
          <a:xfrm>
            <a:off x="3533887" y="2745984"/>
            <a:ext cx="4717732" cy="386130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A743C6-7B9D-1C83-3744-ADAFD9900216}"/>
              </a:ext>
            </a:extLst>
          </p:cNvPr>
          <p:cNvSpPr txBox="1"/>
          <p:nvPr/>
        </p:nvSpPr>
        <p:spPr>
          <a:xfrm>
            <a:off x="2420472" y="5038165"/>
            <a:ext cx="2384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 - </a:t>
            </a:r>
            <a:r>
              <a:rPr lang="en-US" sz="3200" dirty="0" err="1"/>
              <a:t>Nombres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D7519D-3732-B5EC-0698-8B07070D8A9F}"/>
              </a:ext>
            </a:extLst>
          </p:cNvPr>
          <p:cNvSpPr txBox="1"/>
          <p:nvPr/>
        </p:nvSpPr>
        <p:spPr>
          <a:xfrm>
            <a:off x="2655347" y="3761430"/>
            <a:ext cx="2384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 - </a:t>
            </a:r>
            <a:r>
              <a:rPr lang="en-US" sz="3200" dirty="0" err="1"/>
              <a:t>Obras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C3FE26-2810-72EA-1519-19FA8D79047B}"/>
              </a:ext>
            </a:extLst>
          </p:cNvPr>
          <p:cNvSpPr txBox="1"/>
          <p:nvPr/>
        </p:nvSpPr>
        <p:spPr>
          <a:xfrm>
            <a:off x="4805084" y="2562957"/>
            <a:ext cx="2384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 - </a:t>
            </a:r>
            <a:r>
              <a:rPr lang="en-US" sz="3200" dirty="0" err="1"/>
              <a:t>Posiciones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57FD3C-2424-C182-31F7-F1AF9D966741}"/>
              </a:ext>
            </a:extLst>
          </p:cNvPr>
          <p:cNvSpPr txBox="1"/>
          <p:nvPr/>
        </p:nvSpPr>
        <p:spPr>
          <a:xfrm>
            <a:off x="7152043" y="3710269"/>
            <a:ext cx="2384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- </a:t>
            </a:r>
            <a:r>
              <a:rPr lang="en-US" sz="3200" dirty="0" err="1"/>
              <a:t>Atributos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E2C30F-2C65-6C7F-EFE5-D1B6BD759FC4}"/>
              </a:ext>
            </a:extLst>
          </p:cNvPr>
          <p:cNvSpPr txBox="1"/>
          <p:nvPr/>
        </p:nvSpPr>
        <p:spPr>
          <a:xfrm>
            <a:off x="7189696" y="5015926"/>
            <a:ext cx="2384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 - </a:t>
            </a:r>
            <a:r>
              <a:rPr lang="en-US" sz="3200" dirty="0" err="1"/>
              <a:t>Loores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348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49140-20DA-73F9-675E-38F45ACC2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79295"/>
            <a:ext cx="10353762" cy="1257300"/>
          </a:xfrm>
        </p:spPr>
        <p:txBody>
          <a:bodyPr/>
          <a:lstStyle/>
          <a:p>
            <a:r>
              <a:rPr lang="en-US" dirty="0" err="1">
                <a:solidFill>
                  <a:srgbClr val="0070C0"/>
                </a:solidFill>
                <a:latin typeface="Impact" panose="020B0806030902050204" pitchFamily="34" charset="0"/>
              </a:rPr>
              <a:t>N</a:t>
            </a:r>
            <a:r>
              <a:rPr lang="en-US" dirty="0" err="1">
                <a:latin typeface="Impact" panose="020B0806030902050204" pitchFamily="34" charset="0"/>
              </a:rPr>
              <a:t>ombres</a:t>
            </a:r>
            <a:r>
              <a:rPr lang="en-US" dirty="0">
                <a:latin typeface="Impact" panose="020B0806030902050204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E2A5D-8A39-9416-7A31-1E4A91157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285750">
              <a:spcBef>
                <a:spcPts val="0"/>
              </a:spcBef>
              <a:spcAft>
                <a:spcPts val="0"/>
              </a:spcAft>
            </a:pPr>
            <a:r>
              <a:rPr lang="es-ES" sz="24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Isaías 7:14 y 9:6 (Admirable Consejero, Dios Poderoso, Padre Eterno, Príncipe de Paz) - Job 29:16 demuestra que la palabra 'padre' puede referirse a cuidador.  También se pudiese traducir como Padre de la eternidad o 'dueño' de la eternidad.</a:t>
            </a:r>
          </a:p>
          <a:p>
            <a:pPr marL="742950" indent="-285750">
              <a:spcBef>
                <a:spcPts val="0"/>
              </a:spcBef>
              <a:spcAft>
                <a:spcPts val="0"/>
              </a:spcAft>
            </a:pPr>
            <a:r>
              <a:rPr lang="es-ES" sz="24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Mateo 1:23 - Emmanuel (Dios con nosotros)</a:t>
            </a:r>
          </a:p>
          <a:p>
            <a:pPr marL="742950" indent="-285750">
              <a:spcBef>
                <a:spcPts val="0"/>
              </a:spcBef>
              <a:spcAft>
                <a:spcPts val="0"/>
              </a:spcAft>
            </a:pPr>
            <a:r>
              <a:rPr lang="es-ES" sz="24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Mateo 1:21 - Jesús (</a:t>
            </a:r>
            <a:r>
              <a:rPr lang="es-ES" sz="2400" kern="100" dirty="0" err="1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Yahweh</a:t>
            </a:r>
            <a:r>
              <a:rPr lang="es-ES" sz="24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Salva)</a:t>
            </a:r>
          </a:p>
          <a:p>
            <a:pPr marL="742950" indent="-285750">
              <a:spcBef>
                <a:spcPts val="0"/>
              </a:spcBef>
              <a:spcAft>
                <a:spcPts val="0"/>
              </a:spcAft>
            </a:pPr>
            <a:r>
              <a:rPr lang="es-ES" sz="24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Juan 20:28 - Señor (referencia común del judío para YHWH) (Salmo 35:23)Alpha y Omega, principio y el fin (Isa 44:6 y </a:t>
            </a:r>
            <a:r>
              <a:rPr lang="es-ES" sz="2400" kern="100" dirty="0" err="1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</a:t>
            </a:r>
            <a:r>
              <a:rPr lang="es-ES" sz="24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2:8)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68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49140-20DA-73F9-675E-38F45ACC2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79295"/>
            <a:ext cx="10353762" cy="12573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Impact" panose="020B0806030902050204" pitchFamily="34" charset="0"/>
              </a:rPr>
              <a:t>O</a:t>
            </a:r>
            <a:r>
              <a:rPr lang="en-US" dirty="0">
                <a:solidFill>
                  <a:schemeClr val="tx1"/>
                </a:solidFill>
                <a:latin typeface="Impact" panose="020B0806030902050204" pitchFamily="34" charset="0"/>
              </a:rPr>
              <a:t>BRAS</a:t>
            </a:r>
            <a:r>
              <a:rPr lang="en-US" dirty="0">
                <a:latin typeface="Impact" panose="020B0806030902050204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E2A5D-8A39-9416-7A31-1E4A91157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285750">
              <a:spcBef>
                <a:spcPts val="0"/>
              </a:spcBef>
              <a:spcAft>
                <a:spcPts val="0"/>
              </a:spcAft>
            </a:pPr>
            <a:r>
              <a:rPr lang="es-ES" sz="24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Creación (Génesis 1:1 y Juan 1:3)</a:t>
            </a:r>
          </a:p>
          <a:p>
            <a:pPr marL="742950" indent="-285750">
              <a:spcBef>
                <a:spcPts val="0"/>
              </a:spcBef>
              <a:spcAft>
                <a:spcPts val="0"/>
              </a:spcAft>
            </a:pPr>
            <a:r>
              <a:rPr lang="es-ES" sz="24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Sostiene todo (Salmo 14:24-30 y Hebreos 1:3)</a:t>
            </a:r>
          </a:p>
          <a:p>
            <a:pPr marL="742950" indent="-285750">
              <a:spcBef>
                <a:spcPts val="0"/>
              </a:spcBef>
              <a:spcAft>
                <a:spcPts val="0"/>
              </a:spcAft>
            </a:pPr>
            <a:r>
              <a:rPr lang="es-ES" sz="24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Controla la naturaleza (Marcos 4:35-41)</a:t>
            </a:r>
          </a:p>
          <a:p>
            <a:pPr marL="742950" indent="-285750">
              <a:spcBef>
                <a:spcPts val="0"/>
              </a:spcBef>
              <a:spcAft>
                <a:spcPts val="0"/>
              </a:spcAft>
            </a:pPr>
            <a:r>
              <a:rPr lang="en-US" sz="2400" kern="100" dirty="0" err="1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Juzga</a:t>
            </a:r>
            <a:r>
              <a:rPr lang="en-US" sz="24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en-US" sz="2400" kern="100" dirty="0" err="1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mundo</a:t>
            </a:r>
            <a:r>
              <a:rPr lang="en-US" sz="24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(G</a:t>
            </a:r>
            <a:r>
              <a:rPr lang="es-ES" sz="2400" kern="100" dirty="0" err="1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énesis</a:t>
            </a:r>
            <a:r>
              <a:rPr lang="es-ES" sz="24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18:25 y Juan 5:22-23)</a:t>
            </a:r>
          </a:p>
          <a:p>
            <a:pPr marL="742950" indent="-285750">
              <a:spcBef>
                <a:spcPts val="0"/>
              </a:spcBef>
              <a:spcAft>
                <a:spcPts val="0"/>
              </a:spcAft>
            </a:pPr>
            <a:r>
              <a:rPr lang="es-ES" sz="24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Perdona pecados (Marcos 2:5-7)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50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49140-20DA-73F9-675E-38F45ACC2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79295"/>
            <a:ext cx="10353762" cy="12573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Impact" panose="020B0806030902050204" pitchFamily="34" charset="0"/>
              </a:rPr>
              <a:t>P</a:t>
            </a:r>
            <a:r>
              <a:rPr lang="en-US" dirty="0">
                <a:solidFill>
                  <a:schemeClr val="tx1"/>
                </a:solidFill>
                <a:latin typeface="Impact" panose="020B0806030902050204" pitchFamily="34" charset="0"/>
              </a:rPr>
              <a:t>OSICIÓN: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E2A5D-8A39-9416-7A31-1E4A91157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285750">
              <a:spcBef>
                <a:spcPts val="0"/>
              </a:spcBef>
              <a:spcAft>
                <a:spcPts val="0"/>
              </a:spcAft>
            </a:pPr>
            <a:r>
              <a:rPr lang="es-ES" sz="24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Uno con Dios (Juan 10:30, 5:17-18)</a:t>
            </a:r>
          </a:p>
          <a:p>
            <a:pPr marL="742950" indent="-285750">
              <a:spcBef>
                <a:spcPts val="0"/>
              </a:spcBef>
              <a:spcAft>
                <a:spcPts val="0"/>
              </a:spcAft>
            </a:pPr>
            <a:r>
              <a:rPr lang="es-ES" sz="24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Tiene Su trono al lado del Padre (Marcos 14:62 y 1 Pedro 3:22 junto con 2 Corintios 5:10 y Romanos 14:10)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58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49140-20DA-73F9-675E-38F45ACC2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79295"/>
            <a:ext cx="10353762" cy="12573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Impact" panose="020B0806030902050204" pitchFamily="34" charset="0"/>
              </a:rPr>
              <a:t>A</a:t>
            </a:r>
            <a:r>
              <a:rPr lang="en-US" dirty="0">
                <a:solidFill>
                  <a:schemeClr val="tx1"/>
                </a:solidFill>
                <a:latin typeface="Impact" panose="020B0806030902050204" pitchFamily="34" charset="0"/>
              </a:rPr>
              <a:t>TRIBUTOS: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E2A5D-8A39-9416-7A31-1E4A91157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285750">
              <a:spcBef>
                <a:spcPts val="0"/>
              </a:spcBef>
              <a:spcAft>
                <a:spcPts val="0"/>
              </a:spcAft>
            </a:pPr>
            <a:r>
              <a:rPr lang="es-ES" sz="24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Plenitud de Deidad (Colosenses 2:9)</a:t>
            </a:r>
          </a:p>
          <a:p>
            <a:pPr marL="742950" indent="-285750">
              <a:spcBef>
                <a:spcPts val="0"/>
              </a:spcBef>
              <a:spcAft>
                <a:spcPts val="0"/>
              </a:spcAft>
            </a:pPr>
            <a:r>
              <a:rPr lang="es-ES" sz="24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Exacta expresión de Dios (Hebreos 1:3)</a:t>
            </a:r>
          </a:p>
          <a:p>
            <a:pPr marL="742950" indent="-285750">
              <a:spcBef>
                <a:spcPts val="0"/>
              </a:spcBef>
              <a:spcAft>
                <a:spcPts val="0"/>
              </a:spcAft>
            </a:pPr>
            <a:r>
              <a:rPr lang="es-ES" sz="24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Existió antes de nacer (Filipenses 2:6 y Juan 8:56-59)</a:t>
            </a:r>
          </a:p>
          <a:p>
            <a:pPr marL="742950" indent="-285750">
              <a:spcBef>
                <a:spcPts val="0"/>
              </a:spcBef>
              <a:spcAft>
                <a:spcPts val="0"/>
              </a:spcAft>
            </a:pPr>
            <a:r>
              <a:rPr lang="es-ES" sz="24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cambia (Malaquías 3:6 y Hebreos 13:8)</a:t>
            </a:r>
          </a:p>
          <a:p>
            <a:pPr marL="742950" indent="-285750">
              <a:spcBef>
                <a:spcPts val="0"/>
              </a:spcBef>
              <a:spcAft>
                <a:spcPts val="0"/>
              </a:spcAft>
            </a:pPr>
            <a:r>
              <a:rPr lang="es-ES" sz="24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Omnipotente (Mateo 28:18)</a:t>
            </a:r>
          </a:p>
          <a:p>
            <a:pPr marL="742950" indent="-285750">
              <a:spcBef>
                <a:spcPts val="0"/>
              </a:spcBef>
              <a:spcAft>
                <a:spcPts val="0"/>
              </a:spcAft>
            </a:pPr>
            <a:r>
              <a:rPr lang="es-ES" sz="24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Omnipresente (Mateo 28:20)</a:t>
            </a:r>
          </a:p>
          <a:p>
            <a:pPr marL="742950" indent="-285750">
              <a:spcBef>
                <a:spcPts val="0"/>
              </a:spcBef>
              <a:spcAft>
                <a:spcPts val="0"/>
              </a:spcAft>
            </a:pPr>
            <a:r>
              <a:rPr lang="es-ES" sz="24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Omnisciente (Juan 16:30)</a:t>
            </a:r>
          </a:p>
          <a:p>
            <a:pPr marL="742950" indent="-285750">
              <a:spcBef>
                <a:spcPts val="0"/>
              </a:spcBef>
              <a:spcAft>
                <a:spcPts val="0"/>
              </a:spcAft>
            </a:pPr>
            <a:endParaRPr lang="es-ES" sz="2400" kern="1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29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49140-20DA-73F9-675E-38F45ACC2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79295"/>
            <a:ext cx="10353762" cy="12573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Impact" panose="020B0806030902050204" pitchFamily="34" charset="0"/>
              </a:rPr>
              <a:t>L</a:t>
            </a:r>
            <a:r>
              <a:rPr lang="en-US" dirty="0">
                <a:solidFill>
                  <a:schemeClr val="tx1"/>
                </a:solidFill>
                <a:latin typeface="Impact" panose="020B0806030902050204" pitchFamily="34" charset="0"/>
              </a:rPr>
              <a:t>OORES: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E2A5D-8A39-9416-7A31-1E4A91157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285750">
              <a:spcBef>
                <a:spcPts val="0"/>
              </a:spcBef>
              <a:spcAft>
                <a:spcPts val="0"/>
              </a:spcAft>
            </a:pPr>
            <a:r>
              <a:rPr lang="es-ES" sz="24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Toda la gloria (Romanos 11:36 y Hebreos 13:21)</a:t>
            </a:r>
          </a:p>
          <a:p>
            <a:pPr marL="742950" indent="-285750">
              <a:spcBef>
                <a:spcPts val="0"/>
              </a:spcBef>
              <a:spcAft>
                <a:spcPts val="0"/>
              </a:spcAft>
            </a:pPr>
            <a:r>
              <a:rPr lang="es-ES" sz="24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Adoración de los hombres (Mateo 28:17 y Deuteronomio 6:13)</a:t>
            </a:r>
          </a:p>
          <a:p>
            <a:pPr marL="742950" indent="-285750">
              <a:spcBef>
                <a:spcPts val="0"/>
              </a:spcBef>
              <a:spcAft>
                <a:spcPts val="0"/>
              </a:spcAft>
            </a:pPr>
            <a:r>
              <a:rPr lang="es-ES" sz="24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Adoración de los ángeles (Salmo 96:7 y Hebreos 1:6)</a:t>
            </a:r>
          </a:p>
          <a:p>
            <a:pPr marL="742950" indent="-285750">
              <a:spcBef>
                <a:spcPts val="0"/>
              </a:spcBef>
              <a:spcAft>
                <a:spcPts val="0"/>
              </a:spcAft>
            </a:pPr>
            <a:r>
              <a:rPr lang="es-ES" sz="24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Oramos a Él (Juan 14:14)</a:t>
            </a:r>
          </a:p>
          <a:p>
            <a:pPr marL="742950" indent="-285750">
              <a:spcBef>
                <a:spcPts val="0"/>
              </a:spcBef>
              <a:spcAft>
                <a:spcPts val="0"/>
              </a:spcAft>
            </a:pPr>
            <a:r>
              <a:rPr lang="es-ES" sz="24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Cantamos a Él (Apocalipsis 5:9-10)</a:t>
            </a:r>
          </a:p>
          <a:p>
            <a:pPr marL="742950" indent="-285750">
              <a:spcBef>
                <a:spcPts val="0"/>
              </a:spcBef>
              <a:spcAft>
                <a:spcPts val="0"/>
              </a:spcAft>
            </a:pPr>
            <a:r>
              <a:rPr lang="es-ES" sz="24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Confiamos en Él (Marcos 11:22 y Juan 11:25-26)</a:t>
            </a:r>
          </a:p>
          <a:p>
            <a:pPr marL="742950" indent="-285750">
              <a:spcBef>
                <a:spcPts val="0"/>
              </a:spcBef>
              <a:spcAft>
                <a:spcPts val="0"/>
              </a:spcAft>
            </a:pPr>
            <a:r>
              <a:rPr lang="es-ES" sz="24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 tememos (Proverbios 9:10 y Efesios 5:21)</a:t>
            </a:r>
          </a:p>
          <a:p>
            <a:pPr marL="742950" indent="-285750">
              <a:spcBef>
                <a:spcPts val="0"/>
              </a:spcBef>
              <a:spcAft>
                <a:spcPts val="0"/>
              </a:spcAft>
            </a:pPr>
            <a:endParaRPr lang="es-ES" sz="2400" kern="1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55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REE.pptx" id="{E781C72B-3D65-4B8D-9071-33B66AF0EF30}" vid="{3A5A58F2-9BE1-435C-B12D-88FD9BF701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{E5861B76-698F-4099-B4A2-22B77CF46B80}tf12214701_win32</Template>
  <TotalTime>0</TotalTime>
  <Words>320</Words>
  <Application>Microsoft Office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Candara</vt:lpstr>
      <vt:lpstr>Goudy Old Style</vt:lpstr>
      <vt:lpstr>Impact</vt:lpstr>
      <vt:lpstr>Wingdings 2</vt:lpstr>
      <vt:lpstr>SlateVTI</vt:lpstr>
      <vt:lpstr>La Deidad del Hijo del Hombre  - NOPAL - </vt:lpstr>
      <vt:lpstr>Nombres:</vt:lpstr>
      <vt:lpstr>OBRAS:</vt:lpstr>
      <vt:lpstr>POSICIÓN:</vt:lpstr>
      <vt:lpstr>ATRIBUTOS:</vt:lpstr>
      <vt:lpstr>LOORES: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Deidad del Hijo del Hombre  - NOPAL - </dc:title>
  <dc:creator>Cabe and Christine Pillette</dc:creator>
  <cp:lastModifiedBy>Cabe and Christine Pillette</cp:lastModifiedBy>
  <cp:revision>1</cp:revision>
  <dcterms:created xsi:type="dcterms:W3CDTF">2023-09-26T17:09:38Z</dcterms:created>
  <dcterms:modified xsi:type="dcterms:W3CDTF">2023-09-26T17:10:08Z</dcterms:modified>
</cp:coreProperties>
</file>